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14" r:id="rId6"/>
    <p:sldId id="315" r:id="rId7"/>
    <p:sldId id="316" r:id="rId8"/>
    <p:sldId id="258" r:id="rId9"/>
    <p:sldId id="317" r:id="rId10"/>
    <p:sldId id="319" r:id="rId11"/>
    <p:sldId id="320" r:id="rId12"/>
    <p:sldId id="318" r:id="rId13"/>
    <p:sldId id="259" r:id="rId14"/>
    <p:sldId id="321" r:id="rId15"/>
    <p:sldId id="322" r:id="rId16"/>
    <p:sldId id="323" r:id="rId17"/>
    <p:sldId id="324" r:id="rId18"/>
    <p:sldId id="263" r:id="rId19"/>
    <p:sldId id="325" r:id="rId20"/>
    <p:sldId id="326" r:id="rId21"/>
    <p:sldId id="327" r:id="rId22"/>
    <p:sldId id="328" r:id="rId23"/>
    <p:sldId id="264" r:id="rId24"/>
    <p:sldId id="329" r:id="rId25"/>
    <p:sldId id="330" r:id="rId26"/>
    <p:sldId id="331" r:id="rId27"/>
    <p:sldId id="332" r:id="rId28"/>
    <p:sldId id="333" r:id="rId29"/>
    <p:sldId id="265" r:id="rId30"/>
    <p:sldId id="334" r:id="rId31"/>
    <p:sldId id="335" r:id="rId32"/>
    <p:sldId id="336" r:id="rId33"/>
    <p:sldId id="337" r:id="rId34"/>
    <p:sldId id="260" r:id="rId35"/>
    <p:sldId id="338" r:id="rId36"/>
    <p:sldId id="339" r:id="rId37"/>
    <p:sldId id="340" r:id="rId38"/>
    <p:sldId id="341" r:id="rId39"/>
    <p:sldId id="266" r:id="rId40"/>
    <p:sldId id="342" r:id="rId41"/>
    <p:sldId id="343" r:id="rId42"/>
    <p:sldId id="500" r:id="rId43"/>
    <p:sldId id="501" r:id="rId44"/>
    <p:sldId id="267" r:id="rId45"/>
    <p:sldId id="395" r:id="rId46"/>
    <p:sldId id="398" r:id="rId47"/>
    <p:sldId id="397" r:id="rId48"/>
    <p:sldId id="396" r:id="rId49"/>
    <p:sldId id="268" r:id="rId50"/>
    <p:sldId id="399" r:id="rId51"/>
    <p:sldId id="400" r:id="rId52"/>
    <p:sldId id="401" r:id="rId53"/>
    <p:sldId id="403" r:id="rId54"/>
    <p:sldId id="402" r:id="rId55"/>
    <p:sldId id="269" r:id="rId56"/>
    <p:sldId id="404" r:id="rId57"/>
    <p:sldId id="270" r:id="rId58"/>
    <p:sldId id="405" r:id="rId59"/>
    <p:sldId id="406" r:id="rId60"/>
    <p:sldId id="407" r:id="rId61"/>
    <p:sldId id="271" r:id="rId62"/>
    <p:sldId id="408" r:id="rId63"/>
    <p:sldId id="409" r:id="rId64"/>
    <p:sldId id="410" r:id="rId65"/>
    <p:sldId id="411" r:id="rId66"/>
    <p:sldId id="278" r:id="rId67"/>
    <p:sldId id="412" r:id="rId68"/>
    <p:sldId id="413" r:id="rId69"/>
    <p:sldId id="279" r:id="rId70"/>
    <p:sldId id="414" r:id="rId71"/>
    <p:sldId id="280" r:id="rId72"/>
    <p:sldId id="415" r:id="rId73"/>
    <p:sldId id="416" r:id="rId74"/>
    <p:sldId id="417" r:id="rId75"/>
    <p:sldId id="281" r:id="rId76"/>
    <p:sldId id="418" r:id="rId77"/>
    <p:sldId id="419" r:id="rId78"/>
    <p:sldId id="420" r:id="rId79"/>
    <p:sldId id="421" r:id="rId80"/>
    <p:sldId id="282" r:id="rId81"/>
    <p:sldId id="422" r:id="rId82"/>
    <p:sldId id="261" r:id="rId83"/>
    <p:sldId id="423" r:id="rId84"/>
    <p:sldId id="424" r:id="rId85"/>
    <p:sldId id="425" r:id="rId86"/>
    <p:sldId id="426" r:id="rId87"/>
    <p:sldId id="272" r:id="rId88"/>
    <p:sldId id="427" r:id="rId89"/>
    <p:sldId id="429" r:id="rId90"/>
    <p:sldId id="428" r:id="rId91"/>
    <p:sldId id="430" r:id="rId92"/>
    <p:sldId id="273" r:id="rId93"/>
    <p:sldId id="431" r:id="rId94"/>
    <p:sldId id="432" r:id="rId95"/>
    <p:sldId id="433" r:id="rId96"/>
    <p:sldId id="274" r:id="rId97"/>
    <p:sldId id="434" r:id="rId98"/>
    <p:sldId id="435" r:id="rId99"/>
    <p:sldId id="436" r:id="rId100"/>
    <p:sldId id="275" r:id="rId101"/>
    <p:sldId id="502" r:id="rId102"/>
    <p:sldId id="276" r:id="rId103"/>
    <p:sldId id="437" r:id="rId104"/>
    <p:sldId id="438" r:id="rId105"/>
    <p:sldId id="440" r:id="rId106"/>
    <p:sldId id="439" r:id="rId107"/>
    <p:sldId id="441" r:id="rId108"/>
    <p:sldId id="277" r:id="rId109"/>
    <p:sldId id="442" r:id="rId110"/>
    <p:sldId id="443" r:id="rId111"/>
    <p:sldId id="262" r:id="rId112"/>
    <p:sldId id="444" r:id="rId113"/>
    <p:sldId id="445" r:id="rId114"/>
    <p:sldId id="447" r:id="rId115"/>
    <p:sldId id="446" r:id="rId116"/>
    <p:sldId id="448" r:id="rId117"/>
    <p:sldId id="283" r:id="rId118"/>
    <p:sldId id="449" r:id="rId119"/>
    <p:sldId id="450" r:id="rId120"/>
    <p:sldId id="284" r:id="rId121"/>
    <p:sldId id="451" r:id="rId122"/>
    <p:sldId id="453" r:id="rId123"/>
    <p:sldId id="454" r:id="rId124"/>
    <p:sldId id="452" r:id="rId125"/>
    <p:sldId id="285" r:id="rId126"/>
    <p:sldId id="455" r:id="rId127"/>
    <p:sldId id="456" r:id="rId128"/>
    <p:sldId id="457" r:id="rId129"/>
    <p:sldId id="286" r:id="rId130"/>
    <p:sldId id="458" r:id="rId131"/>
    <p:sldId id="459" r:id="rId132"/>
    <p:sldId id="460" r:id="rId133"/>
    <p:sldId id="461" r:id="rId134"/>
    <p:sldId id="462" r:id="rId135"/>
    <p:sldId id="287" r:id="rId136"/>
    <p:sldId id="463" r:id="rId137"/>
    <p:sldId id="464" r:id="rId138"/>
    <p:sldId id="465" r:id="rId139"/>
    <p:sldId id="466" r:id="rId140"/>
    <p:sldId id="467" r:id="rId141"/>
    <p:sldId id="288" r:id="rId142"/>
    <p:sldId id="468" r:id="rId143"/>
    <p:sldId id="469" r:id="rId144"/>
    <p:sldId id="289" r:id="rId145"/>
    <p:sldId id="470" r:id="rId146"/>
    <p:sldId id="472" r:id="rId147"/>
    <p:sldId id="473" r:id="rId148"/>
    <p:sldId id="471" r:id="rId149"/>
    <p:sldId id="474" r:id="rId150"/>
    <p:sldId id="290" r:id="rId151"/>
    <p:sldId id="475" r:id="rId152"/>
    <p:sldId id="477" r:id="rId153"/>
    <p:sldId id="476" r:id="rId154"/>
    <p:sldId id="291" r:id="rId155"/>
    <p:sldId id="478" r:id="rId156"/>
    <p:sldId id="292" r:id="rId157"/>
    <p:sldId id="479" r:id="rId158"/>
    <p:sldId id="481" r:id="rId159"/>
    <p:sldId id="480" r:id="rId160"/>
    <p:sldId id="482" r:id="rId161"/>
    <p:sldId id="293" r:id="rId162"/>
    <p:sldId id="483" r:id="rId163"/>
    <p:sldId id="485" r:id="rId164"/>
    <p:sldId id="484" r:id="rId165"/>
    <p:sldId id="294" r:id="rId166"/>
    <p:sldId id="486" r:id="rId167"/>
    <p:sldId id="488" r:id="rId168"/>
    <p:sldId id="487" r:id="rId169"/>
    <p:sldId id="490" r:id="rId170"/>
    <p:sldId id="489" r:id="rId171"/>
    <p:sldId id="295" r:id="rId172"/>
    <p:sldId id="491" r:id="rId173"/>
    <p:sldId id="494" r:id="rId174"/>
    <p:sldId id="493" r:id="rId175"/>
    <p:sldId id="492" r:id="rId176"/>
    <p:sldId id="296" r:id="rId177"/>
    <p:sldId id="521" r:id="rId178"/>
    <p:sldId id="297" r:id="rId179"/>
    <p:sldId id="495" r:id="rId180"/>
    <p:sldId id="497" r:id="rId181"/>
    <p:sldId id="498" r:id="rId182"/>
    <p:sldId id="496" r:id="rId183"/>
    <p:sldId id="499" r:id="rId184"/>
    <p:sldId id="298" r:id="rId185"/>
    <p:sldId id="299" r:id="rId186"/>
    <p:sldId id="503" r:id="rId187"/>
    <p:sldId id="505" r:id="rId188"/>
    <p:sldId id="506" r:id="rId189"/>
    <p:sldId id="507" r:id="rId190"/>
    <p:sldId id="504" r:id="rId191"/>
    <p:sldId id="300" r:id="rId192"/>
    <p:sldId id="508" r:id="rId193"/>
    <p:sldId id="301" r:id="rId194"/>
    <p:sldId id="509" r:id="rId195"/>
    <p:sldId id="511" r:id="rId196"/>
    <p:sldId id="512" r:id="rId197"/>
    <p:sldId id="513" r:id="rId198"/>
    <p:sldId id="510" r:id="rId199"/>
    <p:sldId id="302" r:id="rId200"/>
    <p:sldId id="514" r:id="rId201"/>
    <p:sldId id="303" r:id="rId202"/>
    <p:sldId id="516" r:id="rId203"/>
    <p:sldId id="515" r:id="rId204"/>
    <p:sldId id="308" r:id="rId205"/>
    <p:sldId id="517" r:id="rId206"/>
    <p:sldId id="520" r:id="rId207"/>
    <p:sldId id="519" r:id="rId208"/>
    <p:sldId id="518" r:id="rId209"/>
    <p:sldId id="522" r:id="rId210"/>
    <p:sldId id="669" r:id="rId211"/>
    <p:sldId id="523" r:id="rId212"/>
    <p:sldId id="671" r:id="rId213"/>
    <p:sldId id="670" r:id="rId214"/>
    <p:sldId id="672" r:id="rId2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8" Type="http://schemas.openxmlformats.org/officeDocument/2006/relationships/tableStyles" Target="tableStyles.xml"/><Relationship Id="rId217" Type="http://schemas.openxmlformats.org/officeDocument/2006/relationships/viewProps" Target="viewProps.xml"/><Relationship Id="rId216" Type="http://schemas.openxmlformats.org/officeDocument/2006/relationships/presProps" Target="presProps.xml"/><Relationship Id="rId215" Type="http://schemas.openxmlformats.org/officeDocument/2006/relationships/slide" Target="slides/slide212.xml"/><Relationship Id="rId214" Type="http://schemas.openxmlformats.org/officeDocument/2006/relationships/slide" Target="slides/slide211.xml"/><Relationship Id="rId213" Type="http://schemas.openxmlformats.org/officeDocument/2006/relationships/slide" Target="slides/slide210.xml"/><Relationship Id="rId212" Type="http://schemas.openxmlformats.org/officeDocument/2006/relationships/slide" Target="slides/slide209.xml"/><Relationship Id="rId211" Type="http://schemas.openxmlformats.org/officeDocument/2006/relationships/slide" Target="slides/slide208.xml"/><Relationship Id="rId210" Type="http://schemas.openxmlformats.org/officeDocument/2006/relationships/slide" Target="slides/slide207.xml"/><Relationship Id="rId21" Type="http://schemas.openxmlformats.org/officeDocument/2006/relationships/slide" Target="slides/slide18.xml"/><Relationship Id="rId209" Type="http://schemas.openxmlformats.org/officeDocument/2006/relationships/slide" Target="slides/slide206.xml"/><Relationship Id="rId208" Type="http://schemas.openxmlformats.org/officeDocument/2006/relationships/slide" Target="slides/slide205.xml"/><Relationship Id="rId207" Type="http://schemas.openxmlformats.org/officeDocument/2006/relationships/slide" Target="slides/slide204.xml"/><Relationship Id="rId206" Type="http://schemas.openxmlformats.org/officeDocument/2006/relationships/slide" Target="slides/slide203.xml"/><Relationship Id="rId205" Type="http://schemas.openxmlformats.org/officeDocument/2006/relationships/slide" Target="slides/slide202.xml"/><Relationship Id="rId204" Type="http://schemas.openxmlformats.org/officeDocument/2006/relationships/slide" Target="slides/slide201.xml"/><Relationship Id="rId203" Type="http://schemas.openxmlformats.org/officeDocument/2006/relationships/slide" Target="slides/slide200.xml"/><Relationship Id="rId202" Type="http://schemas.openxmlformats.org/officeDocument/2006/relationships/slide" Target="slides/slide199.xml"/><Relationship Id="rId201" Type="http://schemas.openxmlformats.org/officeDocument/2006/relationships/slide" Target="slides/slide198.xml"/><Relationship Id="rId200" Type="http://schemas.openxmlformats.org/officeDocument/2006/relationships/slide" Target="slides/slide197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9" Type="http://schemas.openxmlformats.org/officeDocument/2006/relationships/slide" Target="slides/slide196.xml"/><Relationship Id="rId198" Type="http://schemas.openxmlformats.org/officeDocument/2006/relationships/slide" Target="slides/slide195.xml"/><Relationship Id="rId197" Type="http://schemas.openxmlformats.org/officeDocument/2006/relationships/slide" Target="slides/slide194.xml"/><Relationship Id="rId196" Type="http://schemas.openxmlformats.org/officeDocument/2006/relationships/slide" Target="slides/slide193.xml"/><Relationship Id="rId195" Type="http://schemas.openxmlformats.org/officeDocument/2006/relationships/slide" Target="slides/slide192.xml"/><Relationship Id="rId194" Type="http://schemas.openxmlformats.org/officeDocument/2006/relationships/slide" Target="slides/slide191.xml"/><Relationship Id="rId193" Type="http://schemas.openxmlformats.org/officeDocument/2006/relationships/slide" Target="slides/slide190.xml"/><Relationship Id="rId192" Type="http://schemas.openxmlformats.org/officeDocument/2006/relationships/slide" Target="slides/slide189.xml"/><Relationship Id="rId191" Type="http://schemas.openxmlformats.org/officeDocument/2006/relationships/slide" Target="slides/slide188.xml"/><Relationship Id="rId190" Type="http://schemas.openxmlformats.org/officeDocument/2006/relationships/slide" Target="slides/slide187.xml"/><Relationship Id="rId19" Type="http://schemas.openxmlformats.org/officeDocument/2006/relationships/slide" Target="slides/slide16.xml"/><Relationship Id="rId189" Type="http://schemas.openxmlformats.org/officeDocument/2006/relationships/slide" Target="slides/slide186.xml"/><Relationship Id="rId188" Type="http://schemas.openxmlformats.org/officeDocument/2006/relationships/slide" Target="slides/slide185.xml"/><Relationship Id="rId187" Type="http://schemas.openxmlformats.org/officeDocument/2006/relationships/slide" Target="slides/slide184.xml"/><Relationship Id="rId186" Type="http://schemas.openxmlformats.org/officeDocument/2006/relationships/slide" Target="slides/slide183.xml"/><Relationship Id="rId185" Type="http://schemas.openxmlformats.org/officeDocument/2006/relationships/slide" Target="slides/slide182.xml"/><Relationship Id="rId184" Type="http://schemas.openxmlformats.org/officeDocument/2006/relationships/slide" Target="slides/slide181.xml"/><Relationship Id="rId183" Type="http://schemas.openxmlformats.org/officeDocument/2006/relationships/slide" Target="slides/slide180.xml"/><Relationship Id="rId182" Type="http://schemas.openxmlformats.org/officeDocument/2006/relationships/slide" Target="slides/slide179.xml"/><Relationship Id="rId181" Type="http://schemas.openxmlformats.org/officeDocument/2006/relationships/slide" Target="slides/slide178.xml"/><Relationship Id="rId180" Type="http://schemas.openxmlformats.org/officeDocument/2006/relationships/slide" Target="slides/slide177.xml"/><Relationship Id="rId18" Type="http://schemas.openxmlformats.org/officeDocument/2006/relationships/slide" Target="slides/slide15.xml"/><Relationship Id="rId179" Type="http://schemas.openxmlformats.org/officeDocument/2006/relationships/slide" Target="slides/slide176.xml"/><Relationship Id="rId178" Type="http://schemas.openxmlformats.org/officeDocument/2006/relationships/slide" Target="slides/slide175.xml"/><Relationship Id="rId177" Type="http://schemas.openxmlformats.org/officeDocument/2006/relationships/slide" Target="slides/slide174.xml"/><Relationship Id="rId176" Type="http://schemas.openxmlformats.org/officeDocument/2006/relationships/slide" Target="slides/slide173.xml"/><Relationship Id="rId175" Type="http://schemas.openxmlformats.org/officeDocument/2006/relationships/slide" Target="slides/slide172.xml"/><Relationship Id="rId174" Type="http://schemas.openxmlformats.org/officeDocument/2006/relationships/slide" Target="slides/slide171.xml"/><Relationship Id="rId173" Type="http://schemas.openxmlformats.org/officeDocument/2006/relationships/slide" Target="slides/slide170.xml"/><Relationship Id="rId172" Type="http://schemas.openxmlformats.org/officeDocument/2006/relationships/slide" Target="slides/slide169.xml"/><Relationship Id="rId171" Type="http://schemas.openxmlformats.org/officeDocument/2006/relationships/slide" Target="slides/slide168.xml"/><Relationship Id="rId170" Type="http://schemas.openxmlformats.org/officeDocument/2006/relationships/slide" Target="slides/slide167.xml"/><Relationship Id="rId17" Type="http://schemas.openxmlformats.org/officeDocument/2006/relationships/slide" Target="slides/slide14.xml"/><Relationship Id="rId169" Type="http://schemas.openxmlformats.org/officeDocument/2006/relationships/slide" Target="slides/slide166.xml"/><Relationship Id="rId168" Type="http://schemas.openxmlformats.org/officeDocument/2006/relationships/slide" Target="slides/slide165.xml"/><Relationship Id="rId167" Type="http://schemas.openxmlformats.org/officeDocument/2006/relationships/slide" Target="slides/slide164.xml"/><Relationship Id="rId166" Type="http://schemas.openxmlformats.org/officeDocument/2006/relationships/slide" Target="slides/slide163.xml"/><Relationship Id="rId165" Type="http://schemas.openxmlformats.org/officeDocument/2006/relationships/slide" Target="slides/slide162.xml"/><Relationship Id="rId164" Type="http://schemas.openxmlformats.org/officeDocument/2006/relationships/slide" Target="slides/slide161.xml"/><Relationship Id="rId163" Type="http://schemas.openxmlformats.org/officeDocument/2006/relationships/slide" Target="slides/slide160.xml"/><Relationship Id="rId162" Type="http://schemas.openxmlformats.org/officeDocument/2006/relationships/slide" Target="slides/slide159.xml"/><Relationship Id="rId161" Type="http://schemas.openxmlformats.org/officeDocument/2006/relationships/slide" Target="slides/slide158.xml"/><Relationship Id="rId160" Type="http://schemas.openxmlformats.org/officeDocument/2006/relationships/slide" Target="slides/slide157.xml"/><Relationship Id="rId16" Type="http://schemas.openxmlformats.org/officeDocument/2006/relationships/slide" Target="slides/slide13.xml"/><Relationship Id="rId159" Type="http://schemas.openxmlformats.org/officeDocument/2006/relationships/slide" Target="slides/slide156.xml"/><Relationship Id="rId158" Type="http://schemas.openxmlformats.org/officeDocument/2006/relationships/slide" Target="slides/slide155.xml"/><Relationship Id="rId157" Type="http://schemas.openxmlformats.org/officeDocument/2006/relationships/slide" Target="slides/slide154.xml"/><Relationship Id="rId156" Type="http://schemas.openxmlformats.org/officeDocument/2006/relationships/slide" Target="slides/slide153.xml"/><Relationship Id="rId155" Type="http://schemas.openxmlformats.org/officeDocument/2006/relationships/slide" Target="slides/slide152.xml"/><Relationship Id="rId154" Type="http://schemas.openxmlformats.org/officeDocument/2006/relationships/slide" Target="slides/slide151.xml"/><Relationship Id="rId153" Type="http://schemas.openxmlformats.org/officeDocument/2006/relationships/slide" Target="slides/slide150.xml"/><Relationship Id="rId152" Type="http://schemas.openxmlformats.org/officeDocument/2006/relationships/slide" Target="slides/slide149.xml"/><Relationship Id="rId151" Type="http://schemas.openxmlformats.org/officeDocument/2006/relationships/slide" Target="slides/slide148.xml"/><Relationship Id="rId150" Type="http://schemas.openxmlformats.org/officeDocument/2006/relationships/slide" Target="slides/slide147.xml"/><Relationship Id="rId15" Type="http://schemas.openxmlformats.org/officeDocument/2006/relationships/slide" Target="slides/slide12.xml"/><Relationship Id="rId149" Type="http://schemas.openxmlformats.org/officeDocument/2006/relationships/slide" Target="slides/slide146.xml"/><Relationship Id="rId148" Type="http://schemas.openxmlformats.org/officeDocument/2006/relationships/slide" Target="slides/slide145.xml"/><Relationship Id="rId147" Type="http://schemas.openxmlformats.org/officeDocument/2006/relationships/slide" Target="slides/slide144.xml"/><Relationship Id="rId146" Type="http://schemas.openxmlformats.org/officeDocument/2006/relationships/slide" Target="slides/slide143.xml"/><Relationship Id="rId145" Type="http://schemas.openxmlformats.org/officeDocument/2006/relationships/slide" Target="slides/slide142.xml"/><Relationship Id="rId144" Type="http://schemas.openxmlformats.org/officeDocument/2006/relationships/slide" Target="slides/slide141.xml"/><Relationship Id="rId143" Type="http://schemas.openxmlformats.org/officeDocument/2006/relationships/slide" Target="slides/slide140.xml"/><Relationship Id="rId142" Type="http://schemas.openxmlformats.org/officeDocument/2006/relationships/slide" Target="slides/slide139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1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image" Target="../media/image10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image" Target="../media/image10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image" Target="../media/image10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image" Target="../media/image10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image" Target="../media/image10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image" Target="../media/image10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image" Target="../media/image10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image" Target="../media/image10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image" Target="../media/image10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image" Target="../media/image1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image" Target="../media/image11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image" Target="../media/image11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image" Target="../media/image1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image" Target="../media/image11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image" Target="../media/image11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image" Target="../media/image11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image" Target="../media/image11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image" Target="../media/image11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image" Target="../media/image12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image" Target="../media/image12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12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12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2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2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2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2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3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image" Target="../media/image13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image" Target="../media/image13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image" Target="../media/image13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image" Target="../media/image13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13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13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13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1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14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14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14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14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14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image" Target="../media/image14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14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image" Target="../media/image14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image" Target="../media/image14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2.xml"/><Relationship Id="rId1" Type="http://schemas.openxmlformats.org/officeDocument/2006/relationships/image" Target="../media/image1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image" Target="../media/image15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4.xml"/><Relationship Id="rId1" Type="http://schemas.openxmlformats.org/officeDocument/2006/relationships/image" Target="../media/image15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image" Target="../media/image15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image" Target="../media/image15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7.xml"/><Relationship Id="rId1" Type="http://schemas.openxmlformats.org/officeDocument/2006/relationships/image" Target="../media/image154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8.xml"/><Relationship Id="rId1" Type="http://schemas.openxmlformats.org/officeDocument/2006/relationships/image" Target="../media/image15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9.xml"/><Relationship Id="rId1" Type="http://schemas.openxmlformats.org/officeDocument/2006/relationships/image" Target="../media/image15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0.xml"/><Relationship Id="rId1" Type="http://schemas.openxmlformats.org/officeDocument/2006/relationships/image" Target="../media/image15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image" Target="../media/image15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2.xml"/><Relationship Id="rId1" Type="http://schemas.openxmlformats.org/officeDocument/2006/relationships/image" Target="../media/image1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6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3.xml"/><Relationship Id="rId1" Type="http://schemas.openxmlformats.org/officeDocument/2006/relationships/image" Target="../media/image16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4.xml"/><Relationship Id="rId1" Type="http://schemas.openxmlformats.org/officeDocument/2006/relationships/image" Target="../media/image16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5.xml"/><Relationship Id="rId1" Type="http://schemas.openxmlformats.org/officeDocument/2006/relationships/image" Target="../media/image16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6.xml"/><Relationship Id="rId1" Type="http://schemas.openxmlformats.org/officeDocument/2006/relationships/image" Target="../media/image16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image" Target="../media/image16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8.xml"/><Relationship Id="rId1" Type="http://schemas.openxmlformats.org/officeDocument/2006/relationships/image" Target="../media/image16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image" Target="../media/image166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image" Target="../media/image16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image" Target="../media/image168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image" Target="../media/image1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1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image" Target="../media/image17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image" Target="../media/image17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5.xml"/><Relationship Id="rId1" Type="http://schemas.openxmlformats.org/officeDocument/2006/relationships/image" Target="../media/image17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image" Target="../media/image17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7.xml"/><Relationship Id="rId1" Type="http://schemas.openxmlformats.org/officeDocument/2006/relationships/image" Target="../media/image17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image" Target="../media/image17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9.xml"/><Relationship Id="rId1" Type="http://schemas.openxmlformats.org/officeDocument/2006/relationships/image" Target="../media/image17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image" Target="../media/image17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image" Target="../media/image178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2.xml"/><Relationship Id="rId1" Type="http://schemas.openxmlformats.org/officeDocument/2006/relationships/image" Target="../media/image1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8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image" Target="../media/image180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4.xml"/><Relationship Id="rId1" Type="http://schemas.openxmlformats.org/officeDocument/2006/relationships/image" Target="../media/image18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image" Target="../media/image18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image" Target="../media/image18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7.xml"/><Relationship Id="rId1" Type="http://schemas.openxmlformats.org/officeDocument/2006/relationships/image" Target="../media/image184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8.xml"/><Relationship Id="rId1" Type="http://schemas.openxmlformats.org/officeDocument/2006/relationships/image" Target="../media/image18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image" Target="../media/image186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0.xml"/><Relationship Id="rId1" Type="http://schemas.openxmlformats.org/officeDocument/2006/relationships/image" Target="../media/image18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1.xml"/><Relationship Id="rId1" Type="http://schemas.openxmlformats.org/officeDocument/2006/relationships/image" Target="../media/image188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2.xml"/><Relationship Id="rId1" Type="http://schemas.openxmlformats.org/officeDocument/2006/relationships/image" Target="../media/image1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9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3.xml"/><Relationship Id="rId1" Type="http://schemas.openxmlformats.org/officeDocument/2006/relationships/image" Target="../media/image19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image" Target="../media/image19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5.xml"/><Relationship Id="rId1" Type="http://schemas.openxmlformats.org/officeDocument/2006/relationships/image" Target="../media/image19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6.xml"/><Relationship Id="rId1" Type="http://schemas.openxmlformats.org/officeDocument/2006/relationships/image" Target="../media/image19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7.xml"/><Relationship Id="rId1" Type="http://schemas.openxmlformats.org/officeDocument/2006/relationships/image" Target="../media/image194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8.xml"/><Relationship Id="rId1" Type="http://schemas.openxmlformats.org/officeDocument/2006/relationships/image" Target="../media/image195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9.xml"/><Relationship Id="rId1" Type="http://schemas.openxmlformats.org/officeDocument/2006/relationships/image" Target="../media/image196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0.xml"/><Relationship Id="rId1" Type="http://schemas.openxmlformats.org/officeDocument/2006/relationships/image" Target="../media/image197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image" Target="../media/image198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2.xml"/><Relationship Id="rId1" Type="http://schemas.openxmlformats.org/officeDocument/2006/relationships/image" Target="../media/image1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20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3.xml"/><Relationship Id="rId1" Type="http://schemas.openxmlformats.org/officeDocument/2006/relationships/image" Target="../media/image200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4.xml"/><Relationship Id="rId1" Type="http://schemas.openxmlformats.org/officeDocument/2006/relationships/image" Target="../media/image201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5.xml"/><Relationship Id="rId1" Type="http://schemas.openxmlformats.org/officeDocument/2006/relationships/image" Target="../media/image20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6.xml"/><Relationship Id="rId1" Type="http://schemas.openxmlformats.org/officeDocument/2006/relationships/image" Target="../media/image20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image" Target="../media/image204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8.xml"/><Relationship Id="rId1" Type="http://schemas.openxmlformats.org/officeDocument/2006/relationships/image" Target="../media/image205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9.xml"/><Relationship Id="rId1" Type="http://schemas.openxmlformats.org/officeDocument/2006/relationships/image" Target="../media/image206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0.xml"/></Relationships>
</file>

<file path=ppt/slides/_rels/slide208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image" Target="../media/image214.png"/><Relationship Id="rId7" Type="http://schemas.openxmlformats.org/officeDocument/2006/relationships/image" Target="../media/image213.png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07.png"/></Relationships>
</file>

<file path=ppt/slides/_rels/slide20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12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image" Target="../media/image2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2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image" Target="../media/image220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5.xml"/><Relationship Id="rId1" Type="http://schemas.openxmlformats.org/officeDocument/2006/relationships/image" Target="../media/image2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image" Target="../media/image9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image" Target="../media/image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205" y="1652905"/>
            <a:ext cx="10942955" cy="3552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01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17420"/>
            <a:ext cx="10515600" cy="3567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Yap3p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25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005" y="1695450"/>
            <a:ext cx="9571355" cy="34664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3295"/>
            <a:ext cx="10515600" cy="3535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Crz1p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915"/>
            <a:ext cx="10515600" cy="35198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Swi4p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8850"/>
            <a:ext cx="10515600" cy="3544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Rme1p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Phd1p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26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535" y="1647825"/>
            <a:ext cx="10742930" cy="3561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1390"/>
            <a:ext cx="10515600" cy="3538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Tbs1p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7580"/>
            <a:ext cx="10515600" cy="3546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Ste12p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27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930" y="1681480"/>
            <a:ext cx="10009505" cy="349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04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130" y="1652905"/>
            <a:ext cx="10619105" cy="35521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040"/>
            <a:ext cx="10515600" cy="3552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Stb3p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Leu3p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8375"/>
            <a:ext cx="10515600" cy="35255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Mig1p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Gln3p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28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080" y="1685925"/>
            <a:ext cx="10657205" cy="348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040"/>
            <a:ext cx="10515600" cy="3552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280"/>
            <a:ext cx="10515600" cy="3521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Skn7p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29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785" y="1685925"/>
            <a:ext cx="10552430" cy="348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Tye7p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18055"/>
            <a:ext cx="10515600" cy="35655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7580"/>
            <a:ext cx="10515600" cy="3546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Dal80p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Crz1p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30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080" y="1691005"/>
            <a:ext cx="10657205" cy="3475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Cep3p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31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" y="1685925"/>
            <a:ext cx="10800080" cy="348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Mot3p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19960"/>
            <a:ext cx="10515600" cy="35617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Fkh1p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33475" y="1314450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YML081W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3455"/>
            <a:ext cx="10515600" cy="35147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Tye7p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Msn2p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32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505" y="1691005"/>
            <a:ext cx="10714355" cy="3475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7580"/>
            <a:ext cx="10515600" cy="3546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Ecm22p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58695"/>
            <a:ext cx="10515600" cy="34842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Cbf1p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Haa1p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280"/>
            <a:ext cx="10515600" cy="3521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Aft2p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7265"/>
            <a:ext cx="10515600" cy="35071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2050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Dal82p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33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435" y="1666875"/>
            <a:ext cx="10819130" cy="3523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9010"/>
            <a:ext cx="10515600" cy="3523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Ume6p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9010"/>
            <a:ext cx="10515600" cy="3523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34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691005"/>
            <a:ext cx="9666605" cy="3475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3770"/>
            <a:ext cx="10515600" cy="3554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Yrm1p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Rox1p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Zap1p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Cup2p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Smp1p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35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8460" y="1666875"/>
            <a:ext cx="8895080" cy="3523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9170"/>
            <a:ext cx="10515600" cy="35032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Rfx1p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173605"/>
            <a:ext cx="10515600" cy="3654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36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1647825"/>
            <a:ext cx="10542905" cy="3561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37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980" y="1681480"/>
            <a:ext cx="10733405" cy="349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8375"/>
            <a:ext cx="10515600" cy="35255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Msn1p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Ste12p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Ste12p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38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210" y="1671955"/>
            <a:ext cx="10609580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05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676400"/>
            <a:ext cx="10342880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8850"/>
            <a:ext cx="10515600" cy="3544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3295"/>
            <a:ext cx="10515600" cy="3535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39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885" y="1685925"/>
            <a:ext cx="9714230" cy="348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Cha4p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Ace2p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915"/>
            <a:ext cx="10515600" cy="35198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Cha4p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Crz1p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40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1676400"/>
            <a:ext cx="10676255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Stb4p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5360"/>
            <a:ext cx="10515600" cy="35109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Rox1p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Rim101p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Fkh1p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41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130" y="1676400"/>
            <a:ext cx="9857105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3295"/>
            <a:ext cx="10515600" cy="35350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42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735" y="1681480"/>
            <a:ext cx="10590530" cy="349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915"/>
            <a:ext cx="10515600" cy="35198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Mot3p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2185"/>
            <a:ext cx="10515600" cy="3517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YER130C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Stb4p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Hsf1p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43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2830" y="1681480"/>
            <a:ext cx="10085705" cy="349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44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671955"/>
            <a:ext cx="10600055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675"/>
            <a:ext cx="10515600" cy="3550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Stb3p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50440"/>
            <a:ext cx="10515600" cy="35013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Tye7p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3295"/>
            <a:ext cx="10515600" cy="3535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Rme1p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Rpn4p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45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1671955"/>
            <a:ext cx="10771505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3295"/>
            <a:ext cx="10515600" cy="35350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1390"/>
            <a:ext cx="10515600" cy="3538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46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1681480"/>
            <a:ext cx="10676255" cy="349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Yrm1p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Ash1p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Rfx1p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8850"/>
            <a:ext cx="10515600" cy="3544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2050" y="1276350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Uga3p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1390"/>
            <a:ext cx="10515600" cy="3538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Cbf1p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47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671955"/>
            <a:ext cx="10438130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040"/>
            <a:ext cx="10515600" cy="3552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48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885" y="1676400"/>
            <a:ext cx="9714230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02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705" y="1676400"/>
            <a:ext cx="9799955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1865"/>
            <a:ext cx="10515600" cy="35579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Cin5p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Hsf1p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49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080" y="1681480"/>
            <a:ext cx="10657205" cy="349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675"/>
            <a:ext cx="10515600" cy="3550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Ecm22p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Adr1p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" name="表格 7"/>
          <p:cNvGraphicFramePr/>
          <p:nvPr/>
        </p:nvGraphicFramePr>
        <p:xfrm>
          <a:off x="385445" y="60960"/>
          <a:ext cx="1457960" cy="673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980"/>
                <a:gridCol w="728980"/>
              </a:tblGrid>
              <a:tr h="16383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Rfx1p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195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Rox1p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Rme1p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Rpn4p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Yap3p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YML081W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19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Ume6p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Rfx1p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19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Cin5p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Zap1p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Reb1p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Mot3p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195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Hac1p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Zap1p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Hmlalpha2p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Rme1p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19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Reb1p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Ace2p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/>
        </p:nvGraphicFramePr>
        <p:xfrm>
          <a:off x="2183765" y="60960"/>
          <a:ext cx="1518920" cy="5954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460"/>
                <a:gridCol w="759460"/>
              </a:tblGrid>
              <a:tr h="17907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Module09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Yap1p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43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Gcn4p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Cep3p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Hac1p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43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Skn7p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Rme1p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Ace2p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43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Srd1p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Rox1p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43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Mot3p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Cup2p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Rme1p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43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Rme1p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Cup2p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Ume6p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/>
        </p:nvGraphicFramePr>
        <p:xfrm>
          <a:off x="4044315" y="60960"/>
          <a:ext cx="1737360" cy="577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/>
                <a:gridCol w="868680"/>
              </a:tblGrid>
              <a:tr h="18161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Rfx1p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Nrg1p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Zap1p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Hmlalpha2p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Module19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Cup2p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Zap1p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Ste12p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Msn2p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Adr1p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Sfl1p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Ste12p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YER130C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Yap7p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/>
          <p:nvPr/>
        </p:nvGraphicFramePr>
        <p:xfrm>
          <a:off x="6123940" y="60960"/>
          <a:ext cx="1640840" cy="664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420"/>
                <a:gridCol w="820420"/>
              </a:tblGrid>
              <a:tr h="24384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Crz1p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Swi4p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Rme1p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Phd1p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Tbs1p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Ste12p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Stb3p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Leu3p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Mig1p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Gln3p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Skn7p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Module29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Tye7p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Dal80p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Crz1p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Cep3p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Mot3p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Fkh1p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Tye7p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Msn2p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Ecm22p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Cbf1p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Haa1p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Aft2p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Dal82p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/>
          <p:nvPr/>
        </p:nvGraphicFramePr>
        <p:xfrm>
          <a:off x="8107045" y="60960"/>
          <a:ext cx="1515110" cy="6142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555"/>
                <a:gridCol w="757555"/>
              </a:tblGrid>
              <a:tr h="17653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Yrm1p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Rox1p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Zap1p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Cup2p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89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Msn1p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Ste12p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Ste12p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Module39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Cha4p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89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Ace2p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Cha4p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Crz1p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Stb4p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Rox1p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Rim101p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Fkh1p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/>
          <p:nvPr/>
        </p:nvGraphicFramePr>
        <p:xfrm>
          <a:off x="9959975" y="60960"/>
          <a:ext cx="1428750" cy="5982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5"/>
                <a:gridCol w="714375"/>
              </a:tblGrid>
              <a:tr h="2876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Mot3p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YER130C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Stb4p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Hsf1p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Stb3p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Tye7p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Rme1p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Rpn4p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Yrm1p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Ash1p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Rfx1p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Uga3p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Cbf1p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Tec1p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Mcm1p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Hsf1p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Module49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Azf1p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Ecm22p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Adr1p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920" y="107315"/>
            <a:ext cx="3206750" cy="2221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360680"/>
            <a:ext cx="2755900" cy="19475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80" y="174625"/>
            <a:ext cx="3282315" cy="2319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0" y="2572385"/>
            <a:ext cx="2941320" cy="2038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780" y="2738120"/>
            <a:ext cx="3042920" cy="21094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260" y="2738120"/>
            <a:ext cx="2941955" cy="2132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" y="4853940"/>
            <a:ext cx="2719705" cy="1954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495" y="4956810"/>
            <a:ext cx="2626995" cy="18516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8255" r="48009" b="11437"/>
          <a:stretch>
            <a:fillRect/>
          </a:stretch>
        </p:blipFill>
        <p:spPr>
          <a:xfrm>
            <a:off x="1971675" y="361950"/>
            <a:ext cx="1732915" cy="25615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t="28704" r="48581" b="11661"/>
          <a:stretch>
            <a:fillRect/>
          </a:stretch>
        </p:blipFill>
        <p:spPr>
          <a:xfrm>
            <a:off x="1971675" y="2923540"/>
            <a:ext cx="1713865" cy="25330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t="28031" r="54010" b="11437"/>
          <a:stretch>
            <a:fillRect/>
          </a:stretch>
        </p:blipFill>
        <p:spPr>
          <a:xfrm>
            <a:off x="4933950" y="361950"/>
            <a:ext cx="1532890" cy="25711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28480" r="52581" b="10988"/>
          <a:stretch>
            <a:fillRect/>
          </a:stretch>
        </p:blipFill>
        <p:spPr>
          <a:xfrm>
            <a:off x="4933950" y="2933065"/>
            <a:ext cx="1580515" cy="25711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320" y="2047875"/>
            <a:ext cx="2534285" cy="2136775"/>
          </a:xfrm>
          <a:prstGeom prst="rect">
            <a:avLst/>
          </a:prstGeom>
        </p:spPr>
      </p:pic>
      <p:sp>
        <p:nvSpPr>
          <p:cNvPr id="24" name="十字星 23"/>
          <p:cNvSpPr/>
          <p:nvPr/>
        </p:nvSpPr>
        <p:spPr>
          <a:xfrm>
            <a:off x="3288665" y="1240790"/>
            <a:ext cx="539115" cy="2032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5" name="十字星 14"/>
          <p:cNvSpPr/>
          <p:nvPr/>
        </p:nvSpPr>
        <p:spPr>
          <a:xfrm>
            <a:off x="6336665" y="3463925"/>
            <a:ext cx="358140" cy="15049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6" name="十字星 15"/>
          <p:cNvSpPr/>
          <p:nvPr/>
        </p:nvSpPr>
        <p:spPr>
          <a:xfrm>
            <a:off x="3288030" y="4768215"/>
            <a:ext cx="331470" cy="10350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7" name="十字星 16"/>
          <p:cNvSpPr/>
          <p:nvPr/>
        </p:nvSpPr>
        <p:spPr>
          <a:xfrm>
            <a:off x="6278880" y="1501140"/>
            <a:ext cx="235585" cy="10350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" name="文本框 1"/>
          <p:cNvSpPr txBox="1"/>
          <p:nvPr/>
        </p:nvSpPr>
        <p:spPr>
          <a:xfrm>
            <a:off x="8148320" y="476821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A total of 56 different motifs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06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1638300"/>
            <a:ext cx="9742805" cy="3580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7925" y="61595"/>
            <a:ext cx="8839200" cy="67411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FungiDB :: Retrieve Sequences  http://fungidb.org/fungidb/srt.jsp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Alignment：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Multiple Sequence Alignment by CLUSTALW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Clustal: Multiple Sequence Alignment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050" y="2309495"/>
            <a:ext cx="6057265" cy="22383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03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08530"/>
            <a:ext cx="10515600" cy="35845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Zap1p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9010"/>
            <a:ext cx="10515600" cy="35236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Reb1p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Mot3p</a:t>
            </a:r>
            <a:endParaRPr lang="en-US" altLang="zh-CN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07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605" y="1695450"/>
            <a:ext cx="10638155" cy="34664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Hac1p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675"/>
            <a:ext cx="10515600" cy="3550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Zap1p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3770"/>
            <a:ext cx="10515600" cy="3554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Hmlalpha2p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08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635" y="1624330"/>
            <a:ext cx="10666730" cy="3609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Rme1p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Reb1p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8850"/>
            <a:ext cx="10515600" cy="3544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Ace2p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09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435" y="1666875"/>
            <a:ext cx="10819130" cy="3523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19960"/>
            <a:ext cx="10515600" cy="35617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Yap1p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8850"/>
            <a:ext cx="10515600" cy="3544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1390"/>
            <a:ext cx="10515600" cy="35388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040"/>
            <a:ext cx="10515600" cy="3552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Gcn4p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10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681480"/>
            <a:ext cx="10380980" cy="349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6630"/>
            <a:ext cx="10515600" cy="35090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040"/>
            <a:ext cx="10515600" cy="3552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Cep3p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Hac1p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2185"/>
            <a:ext cx="10515600" cy="3517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32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11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666875"/>
            <a:ext cx="10561955" cy="3523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280"/>
            <a:ext cx="10515600" cy="35217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Skn7p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3295"/>
            <a:ext cx="10515600" cy="3535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14245"/>
            <a:ext cx="10515600" cy="35731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Rfx1p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167255"/>
            <a:ext cx="10515600" cy="3667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Rme1p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Ace2p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Srd1p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12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671955"/>
            <a:ext cx="10561955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Rox1p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13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285" y="1676400"/>
            <a:ext cx="9409430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Mot3p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Cup2p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8850"/>
            <a:ext cx="10515600" cy="3544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14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1666875"/>
            <a:ext cx="10676255" cy="3523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03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1676400"/>
            <a:ext cx="10447655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915"/>
            <a:ext cx="10515600" cy="35198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7580"/>
            <a:ext cx="10515600" cy="3546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Rme1p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1865"/>
            <a:ext cx="10515600" cy="35579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Rme1p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Cup2p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15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130" y="1676400"/>
            <a:ext cx="10619105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7580"/>
            <a:ext cx="10515600" cy="3546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Ume6p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16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9360" y="1685925"/>
            <a:ext cx="9733280" cy="348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17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985" y="1685925"/>
            <a:ext cx="9638030" cy="348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93620"/>
            <a:ext cx="10515600" cy="34143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Rox1p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19325"/>
            <a:ext cx="10515600" cy="35636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40280"/>
            <a:ext cx="10515600" cy="3521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Rfx1p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4565"/>
            <a:ext cx="10515600" cy="3533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Nrg1p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18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935" y="1662430"/>
            <a:ext cx="9676130" cy="3533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1865"/>
            <a:ext cx="10515600" cy="35579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Zap1p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0755"/>
            <a:ext cx="10515600" cy="3540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Tec1p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Hmlalpha2p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19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4135" y="1676400"/>
            <a:ext cx="9523730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9485"/>
            <a:ext cx="10515600" cy="3542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1230"/>
            <a:ext cx="10515600" cy="35598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Rme1p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20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30" y="1685925"/>
            <a:ext cx="10695305" cy="348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1390"/>
            <a:ext cx="10515600" cy="3538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Cup2p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9010"/>
            <a:ext cx="10515600" cy="3523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7105"/>
            <a:ext cx="10515600" cy="352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Zap1p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6470"/>
            <a:ext cx="10515600" cy="352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Ste12p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21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130" y="1691005"/>
            <a:ext cx="10619105" cy="3475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8375"/>
            <a:ext cx="10515600" cy="35255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Msn2p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Adr1p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9010"/>
            <a:ext cx="10515600" cy="3523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Sfl1p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5675"/>
            <a:ext cx="10515600" cy="3550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Rpn4p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22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855" y="1671955"/>
            <a:ext cx="9685655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3770"/>
            <a:ext cx="10515600" cy="3554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Ste12p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26945"/>
            <a:ext cx="10515600" cy="3548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YER130C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23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676400"/>
            <a:ext cx="9666605" cy="3504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5200"/>
            <a:ext cx="10515600" cy="3531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Yap7p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3295"/>
            <a:ext cx="10515600" cy="3535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Hcm1p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0226040" y="184785"/>
            <a:ext cx="124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Module 24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505" y="1671955"/>
            <a:ext cx="10714355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232660"/>
            <a:ext cx="10515600" cy="3536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2525" y="1304925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Azf1p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3477</Words>
  <Application>WPS 演示</Application>
  <PresentationFormat>宽屏</PresentationFormat>
  <Paragraphs>1038</Paragraphs>
  <Slides>212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212</vt:i4>
      </vt:variant>
    </vt:vector>
  </HeadingPairs>
  <TitlesOfParts>
    <vt:vector size="220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</cp:lastModifiedBy>
  <cp:revision>28</cp:revision>
  <dcterms:created xsi:type="dcterms:W3CDTF">2018-03-01T02:03:00Z</dcterms:created>
  <dcterms:modified xsi:type="dcterms:W3CDTF">2018-11-05T09:41:22Z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